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D837-9325-EA42-9011-CBD1DD395DBF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D599D-DEF1-7742-A0BE-1EABA43F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a </a:t>
            </a:r>
            <a:r>
              <a:rPr lang="en-US" dirty="0" err="1" smtClean="0"/>
              <a:t>Toon</a:t>
            </a:r>
            <a:r>
              <a:rPr lang="en-US" dirty="0" smtClean="0"/>
              <a:t> in </a:t>
            </a:r>
            <a:r>
              <a:rPr lang="en-US" dirty="0" err="1" smtClean="0"/>
              <a:t>Toondoo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Save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what you want to name your comic, give it a brief description, add a tag if you like, and click the box let </a:t>
            </a:r>
            <a:r>
              <a:rPr lang="en-US" smtClean="0"/>
              <a:t>others </a:t>
            </a:r>
            <a:r>
              <a:rPr lang="en-US" smtClean="0"/>
              <a:t>redo </a:t>
            </a:r>
            <a:r>
              <a:rPr lang="en-US" dirty="0" smtClean="0"/>
              <a:t>(so no one can change your comic)</a:t>
            </a:r>
          </a:p>
          <a:p>
            <a:r>
              <a:rPr lang="en-US" sz="2800" dirty="0" smtClean="0"/>
              <a:t>You can choose to</a:t>
            </a:r>
          </a:p>
          <a:p>
            <a:pPr>
              <a:buNone/>
            </a:pPr>
            <a:r>
              <a:rPr lang="en-US" sz="2800" dirty="0" smtClean="0"/>
              <a:t>Publish to the world</a:t>
            </a:r>
          </a:p>
          <a:p>
            <a:pPr>
              <a:buNone/>
            </a:pPr>
            <a:r>
              <a:rPr lang="en-US" sz="2800" dirty="0" smtClean="0"/>
              <a:t>Or keep private.</a:t>
            </a:r>
          </a:p>
          <a:p>
            <a:pPr>
              <a:buNone/>
            </a:pPr>
            <a:r>
              <a:rPr lang="en-US" sz="2800" dirty="0" smtClean="0"/>
              <a:t>Hit publish and you’re done!</a:t>
            </a:r>
            <a:endParaRPr lang="en-US" sz="2800" dirty="0"/>
          </a:p>
        </p:txBody>
      </p:sp>
      <p:pic>
        <p:nvPicPr>
          <p:cNvPr id="5" name="Picture 4" descr="fillinsavescre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812" y="3460139"/>
            <a:ext cx="3136714" cy="319251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to Save your Work!!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to write down what you named it so the teacher can find it later!</a:t>
            </a:r>
          </a:p>
          <a:p>
            <a:endParaRPr lang="en-US" dirty="0" smtClean="0"/>
          </a:p>
          <a:p>
            <a:r>
              <a:rPr lang="en-US" smtClean="0"/>
              <a:t>Have fun!!!!!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an account, click on Sign up in the upper left hand corner of your screen</a:t>
            </a:r>
          </a:p>
          <a:p>
            <a:endParaRPr lang="en-US" dirty="0" smtClean="0"/>
          </a:p>
        </p:txBody>
      </p:sp>
      <p:pic>
        <p:nvPicPr>
          <p:cNvPr id="4" name="Picture 3" descr="Screen shot 2012-02-14 at 10.36.2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257" y="3599032"/>
            <a:ext cx="7209033" cy="107297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940498" y="3297199"/>
            <a:ext cx="2540162" cy="1374805"/>
          </a:xfrm>
          <a:prstGeom prst="ellipse">
            <a:avLst/>
          </a:prstGeom>
          <a:noFill/>
          <a:ln w="762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30760" y="3029229"/>
            <a:ext cx="1048691" cy="838864"/>
          </a:xfrm>
          <a:prstGeom prst="straightConnector1">
            <a:avLst/>
          </a:prstGeom>
          <a:ln w="571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</a:t>
            </a:r>
            <a:r>
              <a:rPr lang="en-US" dirty="0" err="1" smtClean="0"/>
              <a:t>Toon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drop down menu in the upper left hand corner, under </a:t>
            </a:r>
            <a:r>
              <a:rPr lang="en-US" dirty="0" err="1"/>
              <a:t>T</a:t>
            </a:r>
            <a:r>
              <a:rPr lang="en-US" dirty="0" err="1" smtClean="0"/>
              <a:t>oons</a:t>
            </a:r>
            <a:r>
              <a:rPr lang="en-US" dirty="0" smtClean="0"/>
              <a:t> and select Make a </a:t>
            </a:r>
            <a:r>
              <a:rPr lang="en-US" dirty="0" err="1" smtClean="0"/>
              <a:t>Toon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12-02-14 at 10.40.35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950" y="3103563"/>
            <a:ext cx="5880100" cy="30226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1992578" y="3704922"/>
            <a:ext cx="1246644" cy="1083647"/>
          </a:xfrm>
          <a:prstGeom prst="straightConnector1">
            <a:avLst/>
          </a:prstGeom>
          <a:ln w="571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Your Layout</a:t>
            </a:r>
            <a:endParaRPr lang="en-US" dirty="0"/>
          </a:p>
        </p:txBody>
      </p:sp>
      <p:pic>
        <p:nvPicPr>
          <p:cNvPr id="4" name="Content Placeholder 3" descr="selectyourlayout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5784" r="-35784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your characters; There are tons to choose from!</a:t>
            </a:r>
            <a:endParaRPr lang="en-US" dirty="0"/>
          </a:p>
        </p:txBody>
      </p:sp>
      <p:pic>
        <p:nvPicPr>
          <p:cNvPr id="6" name="Content Placeholder 5" descr="selectyourcharacter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487" r="-10487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your background</a:t>
            </a:r>
            <a:endParaRPr lang="en-US" dirty="0"/>
          </a:p>
        </p:txBody>
      </p:sp>
      <p:pic>
        <p:nvPicPr>
          <p:cNvPr id="4" name="Content Placeholder 3" descr="selectyourbackground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4063" r="-24063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your text bubbles</a:t>
            </a:r>
            <a:endParaRPr lang="en-US" dirty="0"/>
          </a:p>
        </p:txBody>
      </p:sp>
      <p:pic>
        <p:nvPicPr>
          <p:cNvPr id="4" name="Content Placeholder 3" descr="selectyourtext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1510" r="-41510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</a:t>
            </a:r>
            <a:r>
              <a:rPr lang="en-US" dirty="0" err="1" smtClean="0"/>
              <a:t>toon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993"/>
            <a:ext cx="8229600" cy="4970896"/>
          </a:xfrm>
        </p:spPr>
        <p:txBody>
          <a:bodyPr/>
          <a:lstStyle/>
          <a:p>
            <a:r>
              <a:rPr lang="en-US" dirty="0" smtClean="0"/>
              <a:t>Use the different tools at the top to add things to your </a:t>
            </a:r>
            <a:r>
              <a:rPr lang="en-US" dirty="0" err="1" smtClean="0"/>
              <a:t>toon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the tool bar at the bottom to edit your </a:t>
            </a:r>
            <a:r>
              <a:rPr lang="en-US" dirty="0" err="1" smtClean="0"/>
              <a:t>toon</a:t>
            </a:r>
            <a:r>
              <a:rPr lang="en-US" dirty="0" smtClean="0"/>
              <a:t> by enlarging, changing direction, etc.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toptoolb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209" y="2277962"/>
            <a:ext cx="5569713" cy="1197788"/>
          </a:xfrm>
          <a:prstGeom prst="rect">
            <a:avLst/>
          </a:prstGeom>
        </p:spPr>
      </p:pic>
      <p:pic>
        <p:nvPicPr>
          <p:cNvPr id="6" name="Picture 5" descr="bottomtoolb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647" y="4774109"/>
            <a:ext cx="6630055" cy="88041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/>
              <a:t>you’re </a:t>
            </a:r>
            <a:r>
              <a:rPr lang="en-US" dirty="0" smtClean="0"/>
              <a:t>done, save your </a:t>
            </a:r>
            <a:r>
              <a:rPr lang="en-US" dirty="0" err="1" smtClean="0"/>
              <a:t>toon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upper left hand corner and select save under the main menu</a:t>
            </a:r>
          </a:p>
          <a:p>
            <a:endParaRPr lang="en-US" dirty="0"/>
          </a:p>
        </p:txBody>
      </p:sp>
      <p:pic>
        <p:nvPicPr>
          <p:cNvPr id="4" name="Picture 3" descr="Sav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908" y="3006145"/>
            <a:ext cx="2892108" cy="3102791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4585200" y="3314662"/>
            <a:ext cx="1712679" cy="233043"/>
          </a:xfrm>
          <a:prstGeom prst="straightConnector1">
            <a:avLst/>
          </a:prstGeom>
          <a:ln w="571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224</Words>
  <Application>Microsoft Macintosh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Make a Toon in Toondoo!</vt:lpstr>
      <vt:lpstr>Create an Account</vt:lpstr>
      <vt:lpstr>Make a Toon</vt:lpstr>
      <vt:lpstr>Select Your Layout</vt:lpstr>
      <vt:lpstr>Select your characters; There are tons to choose from!</vt:lpstr>
      <vt:lpstr>Select your background</vt:lpstr>
      <vt:lpstr>Select your text bubbles</vt:lpstr>
      <vt:lpstr>Create your toon!!</vt:lpstr>
      <vt:lpstr>When you’re done, save your toon!</vt:lpstr>
      <vt:lpstr>Fill in the Save information</vt:lpstr>
      <vt:lpstr>Remember to Save your Work!!</vt:lpstr>
    </vt:vector>
  </TitlesOfParts>
  <Company>University of West Georgia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Toon in Toondoo!</dc:title>
  <dc:creator>Angela Pieniaszek</dc:creator>
  <cp:lastModifiedBy>Angela Pieniaszek</cp:lastModifiedBy>
  <cp:revision>2</cp:revision>
  <dcterms:created xsi:type="dcterms:W3CDTF">2012-02-14T23:38:24Z</dcterms:created>
  <dcterms:modified xsi:type="dcterms:W3CDTF">2012-02-14T23:54:47Z</dcterms:modified>
</cp:coreProperties>
</file>