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2D81-4D29-FB44-ADE5-0270E136321E}" type="datetimeFigureOut">
              <a:rPr lang="en-US" smtClean="0"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68DE-6D2C-D544-AE0A-8E9ABB48BF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xton.com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Pixton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www.pixton.com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text to the speech bubbles by double clicking and typing text in them</a:t>
            </a:r>
          </a:p>
          <a:p>
            <a:endParaRPr lang="en-US" dirty="0"/>
          </a:p>
        </p:txBody>
      </p:sp>
      <p:pic>
        <p:nvPicPr>
          <p:cNvPr id="4" name="Picture 3" descr="add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72" y="2991901"/>
            <a:ext cx="4203700" cy="353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and Save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739"/>
            <a:ext cx="8229600" cy="54293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Once you’ve added text, you can edit your comic by using the tabs around each frame.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Once you have your comic how you would like it, click save.</a:t>
            </a:r>
            <a:endParaRPr lang="en-US" dirty="0"/>
          </a:p>
        </p:txBody>
      </p:sp>
      <p:pic>
        <p:nvPicPr>
          <p:cNvPr id="4" name="Picture 3" descr="editandsa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70" y="2558381"/>
            <a:ext cx="5196845" cy="24993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278527" y="2400001"/>
            <a:ext cx="2202017" cy="1503124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5290062" y="2050554"/>
            <a:ext cx="1841036" cy="885468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59638" y="5057711"/>
            <a:ext cx="1817731" cy="1012398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will ask for additional info…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screen name you would like, and your birthday</a:t>
            </a:r>
          </a:p>
          <a:p>
            <a:endParaRPr lang="en-US" dirty="0"/>
          </a:p>
        </p:txBody>
      </p:sp>
      <p:pic>
        <p:nvPicPr>
          <p:cNvPr id="4" name="Picture 3" descr="nameandbd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88" y="2810623"/>
            <a:ext cx="5061838" cy="37431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to go to your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confirm that it is your email account.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onfirm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773363"/>
            <a:ext cx="85598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4944" y="3506915"/>
            <a:ext cx="1957556" cy="2213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done!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041"/>
            <a:ext cx="8229600" cy="4525963"/>
          </a:xfrm>
        </p:spPr>
        <p:txBody>
          <a:bodyPr/>
          <a:lstStyle/>
          <a:p>
            <a:r>
              <a:rPr lang="en-US" dirty="0" smtClean="0"/>
              <a:t>Once you’ve confirmed your email, your comic is saved under “My comics”</a:t>
            </a:r>
          </a:p>
          <a:p>
            <a:r>
              <a:rPr lang="en-US" dirty="0" smtClean="0"/>
              <a:t>You can share the comic in many ways, by email, or with the link they give you</a:t>
            </a:r>
          </a:p>
          <a:p>
            <a:endParaRPr lang="en-US" dirty="0"/>
          </a:p>
        </p:txBody>
      </p:sp>
      <p:pic>
        <p:nvPicPr>
          <p:cNvPr id="5" name="Picture 4" descr="postedcom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05" y="3349863"/>
            <a:ext cx="6024145" cy="30977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www.pixton.com</a:t>
            </a:r>
            <a:endParaRPr lang="en-US" dirty="0" smtClean="0"/>
          </a:p>
          <a:p>
            <a:r>
              <a:rPr lang="en-US" dirty="0" smtClean="0"/>
              <a:t>Go to the explore now at the bottom of the screen</a:t>
            </a:r>
          </a:p>
          <a:p>
            <a:endParaRPr lang="en-US" dirty="0"/>
          </a:p>
        </p:txBody>
      </p:sp>
      <p:pic>
        <p:nvPicPr>
          <p:cNvPr id="4" name="Picture 3" descr="exploren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3429000"/>
            <a:ext cx="40386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Join now at the top of the screen</a:t>
            </a:r>
          </a:p>
          <a:p>
            <a:endParaRPr lang="en-US" dirty="0"/>
          </a:p>
        </p:txBody>
      </p:sp>
      <p:pic>
        <p:nvPicPr>
          <p:cNvPr id="4" name="Picture 3" descr="joinn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17" y="2810730"/>
            <a:ext cx="5790093" cy="1535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your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your email and a password you would like to use</a:t>
            </a:r>
          </a:p>
          <a:p>
            <a:endParaRPr lang="en-US" dirty="0"/>
          </a:p>
        </p:txBody>
      </p:sp>
      <p:pic>
        <p:nvPicPr>
          <p:cNvPr id="4" name="Picture 3" descr="createanaccou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59" y="2687664"/>
            <a:ext cx="4902416" cy="4118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Create a Comic</a:t>
            </a:r>
            <a:endParaRPr lang="en-US" dirty="0"/>
          </a:p>
        </p:txBody>
      </p:sp>
      <p:pic>
        <p:nvPicPr>
          <p:cNvPr id="4" name="Content Placeholder 3" descr="createacomic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7115" b="-97115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 Format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your first comic, I suggest one of the first two formats because they are quick and easy.  You can play around and see which you prefer!</a:t>
            </a:r>
            <a:endParaRPr lang="en-US" dirty="0"/>
          </a:p>
        </p:txBody>
      </p:sp>
      <p:pic>
        <p:nvPicPr>
          <p:cNvPr id="4" name="Picture 3" descr="selectaform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65" y="3299817"/>
            <a:ext cx="5639625" cy="2286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Whichever you like-there are many to choose from!</a:t>
            </a:r>
            <a:endParaRPr lang="en-US" dirty="0"/>
          </a:p>
        </p:txBody>
      </p:sp>
      <p:pic>
        <p:nvPicPr>
          <p:cNvPr id="4" name="Picture 3" descr="templa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23" y="3045127"/>
            <a:ext cx="6129014" cy="30810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more than one character in your strips, because the characters are speaking with each other.  Choose the different ones you would like.</a:t>
            </a:r>
            <a:endParaRPr lang="en-US" dirty="0"/>
          </a:p>
        </p:txBody>
      </p:sp>
      <p:pic>
        <p:nvPicPr>
          <p:cNvPr id="4" name="Picture 3" descr="charact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59" y="3776065"/>
            <a:ext cx="6762832" cy="2829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your comic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add the characters you chose, simply click where it says “click to edit”</a:t>
            </a:r>
          </a:p>
          <a:p>
            <a:endParaRPr lang="en-US" dirty="0"/>
          </a:p>
        </p:txBody>
      </p:sp>
      <p:pic>
        <p:nvPicPr>
          <p:cNvPr id="4" name="Picture 3" descr="clicktoe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8722"/>
            <a:ext cx="9144000" cy="3670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269</Words>
  <Application>Microsoft Macintosh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Pixton</vt:lpstr>
      <vt:lpstr>Create an account</vt:lpstr>
      <vt:lpstr>Join</vt:lpstr>
      <vt:lpstr>Enter your information</vt:lpstr>
      <vt:lpstr>Select Create a Comic</vt:lpstr>
      <vt:lpstr>Select a Format </vt:lpstr>
      <vt:lpstr>Choose a Template</vt:lpstr>
      <vt:lpstr>Choose your Characters</vt:lpstr>
      <vt:lpstr>Edit your comic</vt:lpstr>
      <vt:lpstr>Add Text</vt:lpstr>
      <vt:lpstr>Edit and Save</vt:lpstr>
      <vt:lpstr>It will ask for additional info…</vt:lpstr>
      <vt:lpstr>You have to go to your email</vt:lpstr>
      <vt:lpstr>You’re done!</vt:lpstr>
    </vt:vector>
  </TitlesOfParts>
  <Company>University of West Georgia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Pixton</dc:title>
  <dc:creator>Angela Pieniaszek</dc:creator>
  <cp:lastModifiedBy>Angela Pieniaszek</cp:lastModifiedBy>
  <cp:revision>1</cp:revision>
  <dcterms:created xsi:type="dcterms:W3CDTF">2012-02-14T16:25:34Z</dcterms:created>
  <dcterms:modified xsi:type="dcterms:W3CDTF">2012-02-14T16:55:08Z</dcterms:modified>
</cp:coreProperties>
</file>