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8D41-D94B-4D49-A77F-6565AE96C1A8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6DCD-810C-F34A-A8FD-0BBE071D6B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Comic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comic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icon on your desktop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open comic lif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918" y="2707409"/>
            <a:ext cx="4989818" cy="23148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TONS of choices.  Choose the one that will fit your story the best.  Simply click on the template you like.</a:t>
            </a:r>
          </a:p>
          <a:p>
            <a:endParaRPr lang="en-US" dirty="0"/>
          </a:p>
        </p:txBody>
      </p:sp>
      <p:pic>
        <p:nvPicPr>
          <p:cNvPr id="4" name="Picture 3" descr="choosea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541" y="3152487"/>
            <a:ext cx="3419186" cy="3134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clicked on your template, click on select</a:t>
            </a:r>
          </a:p>
          <a:p>
            <a:endParaRPr lang="en-US" dirty="0"/>
          </a:p>
        </p:txBody>
      </p:sp>
      <p:pic>
        <p:nvPicPr>
          <p:cNvPr id="4" name="Picture 3" descr="hitsel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795" y="2930814"/>
            <a:ext cx="5954568" cy="344349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5400000">
            <a:off x="6450375" y="4552446"/>
            <a:ext cx="1888981" cy="1258453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pictures you want in your comic from your photos, and drag and drop them in the spaces provided.  </a:t>
            </a:r>
            <a:endParaRPr lang="en-US" dirty="0"/>
          </a:p>
        </p:txBody>
      </p:sp>
      <p:pic>
        <p:nvPicPr>
          <p:cNvPr id="4" name="Picture 3" descr="chooseyourphot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754" y="3432910"/>
            <a:ext cx="2956791" cy="29645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text bubble and drag it where you want it in the comic.  Then click inside to add your text!</a:t>
            </a:r>
          </a:p>
          <a:p>
            <a:endParaRPr lang="en-US" dirty="0"/>
          </a:p>
        </p:txBody>
      </p:sp>
      <p:pic>
        <p:nvPicPr>
          <p:cNvPr id="4" name="Picture 3" descr="textbubb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645" y="3429000"/>
            <a:ext cx="7007193" cy="2170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your comic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editing bar at the top to make your comic exactly how you like it.</a:t>
            </a:r>
          </a:p>
          <a:p>
            <a:endParaRPr lang="en-US" dirty="0"/>
          </a:p>
        </p:txBody>
      </p:sp>
      <p:pic>
        <p:nvPicPr>
          <p:cNvPr id="4" name="Picture 3" descr="editing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8" y="3215279"/>
            <a:ext cx="7723909" cy="7706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your Comic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your comic, select save at the top left hand corner of the editing bar.  You could also email it, print it, or publish it to your </a:t>
            </a:r>
            <a:r>
              <a:rPr lang="en-US" dirty="0" err="1" smtClean="0"/>
              <a:t>facebook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pic>
        <p:nvPicPr>
          <p:cNvPr id="4" name="Picture 3" descr="saveyourcom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518" y="4283364"/>
            <a:ext cx="5794664" cy="15948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easy!!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so easy!!</a:t>
            </a:r>
          </a:p>
          <a:p>
            <a:r>
              <a:rPr lang="en-US" dirty="0" smtClean="0"/>
              <a:t>Have fun creating comics with your pictures!</a:t>
            </a:r>
          </a:p>
        </p:txBody>
      </p:sp>
      <p:pic>
        <p:nvPicPr>
          <p:cNvPr id="4" name="Picture 3" descr="spaincom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462" y="3016034"/>
            <a:ext cx="3621809" cy="35430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179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Comic Life</vt:lpstr>
      <vt:lpstr>Open comic life</vt:lpstr>
      <vt:lpstr>Choose a Template</vt:lpstr>
      <vt:lpstr>Hit select</vt:lpstr>
      <vt:lpstr>Choose your Pictures</vt:lpstr>
      <vt:lpstr>Add your text</vt:lpstr>
      <vt:lpstr>Edit your comic</vt:lpstr>
      <vt:lpstr>Save your Comic</vt:lpstr>
      <vt:lpstr>So easy!!</vt:lpstr>
    </vt:vector>
  </TitlesOfParts>
  <Company>University of West Georgia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Comic Life</dc:title>
  <dc:creator>Angela Pieniaszek</dc:creator>
  <cp:lastModifiedBy>Angela Pieniaszek</cp:lastModifiedBy>
  <cp:revision>1</cp:revision>
  <dcterms:created xsi:type="dcterms:W3CDTF">2012-02-14T17:28:54Z</dcterms:created>
  <dcterms:modified xsi:type="dcterms:W3CDTF">2012-02-14T17:42:08Z</dcterms:modified>
</cp:coreProperties>
</file>